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2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 autoAdjust="0"/>
  </p:normalViewPr>
  <p:slideViewPr>
    <p:cSldViewPr snapToGrid="0">
      <p:cViewPr varScale="1">
        <p:scale>
          <a:sx n="85" d="100"/>
          <a:sy n="85" d="100"/>
        </p:scale>
        <p:origin x="48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8243886"/>
      </p:ext>
    </p:extLst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024314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83556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109000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2826652"/>
      </p:ext>
    </p:extLst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48868638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587921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30891131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7322071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334283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739975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F03D76-8E14-485C-876D-A9A556B14DDC}" type="datetimeFigureOut">
              <a:rPr lang="pt-BR" smtClean="0"/>
              <a:pPr/>
              <a:t>20/01/2021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33FF5-8093-4DBF-A934-001C82B9BFE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510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/>
        </p:nvPicPr>
        <p:blipFill>
          <a:blip r:embed="rId2"/>
          <a:srcRect r="143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74545" y="461075"/>
            <a:ext cx="7539250" cy="219983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Sejam Bem Vindos ao Clube do Livro Espírita do Brasil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  <a:p>
            <a:pPr>
              <a:buNone/>
            </a:pPr>
            <a:r>
              <a:rPr lang="pt-BR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                                 </a:t>
            </a:r>
            <a:endParaRPr lang="pt-BR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pic>
        <p:nvPicPr>
          <p:cNvPr id="5" name="Picture 1" descr="Nova Logo Clube do Livr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11197" y="2995550"/>
            <a:ext cx="2908572" cy="2908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02189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/>
        </p:nvPicPr>
        <p:blipFill>
          <a:blip r:embed="rId2"/>
          <a:srcRect r="14310"/>
          <a:stretch>
            <a:fillRect/>
          </a:stretch>
        </p:blipFill>
        <p:spPr bwMode="auto">
          <a:xfrm>
            <a:off x="-200722" y="0"/>
            <a:ext cx="1260087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1305" y="498857"/>
            <a:ext cx="10515600" cy="155405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Que tal receber consolo, esclarecimentos, esperança, orientações seguras.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pic>
        <p:nvPicPr>
          <p:cNvPr id="5" name="Imagem 4" descr="Resultado de imagem para pessoas lendo livros | Word of god, I love  reading, Powerful word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12995"/>
            <a:ext cx="2698595" cy="324500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0" y="3214627"/>
            <a:ext cx="268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abic Typesetting" pitchFamily="66" charset="-78"/>
                <a:cs typeface="Arabic Typesetting" pitchFamily="66" charset="-78"/>
              </a:rPr>
              <a:t>Livros que consolam</a:t>
            </a:r>
            <a:endParaRPr lang="pt-B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8" name="Imagem 7" descr="Origem e Natureza dos Espíritos | Artigos Espíritas - Luz da Razão"/>
          <p:cNvPicPr/>
          <p:nvPr/>
        </p:nvPicPr>
        <p:blipFill>
          <a:blip r:embed="rId4"/>
          <a:srcRect l="2741" t="6849"/>
          <a:stretch>
            <a:fillRect/>
          </a:stretch>
        </p:blipFill>
        <p:spPr bwMode="auto">
          <a:xfrm>
            <a:off x="8597591" y="3635298"/>
            <a:ext cx="3594409" cy="3222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8298814" y="3150154"/>
            <a:ext cx="41831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 smtClean="0">
                <a:latin typeface="Arabic Typesetting" pitchFamily="66" charset="-78"/>
                <a:cs typeface="Arabic Typesetting" pitchFamily="66" charset="-78"/>
              </a:rPr>
              <a:t>Livros que Esclarecem</a:t>
            </a:r>
            <a:endParaRPr lang="pt-BR" sz="3600" b="1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5122" name="Picture 2" descr="CONSELHO DE UM MENTOR AMIGO EM PSICOGRAF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55718" y="3635299"/>
            <a:ext cx="3064173" cy="3222702"/>
          </a:xfrm>
          <a:prstGeom prst="rect">
            <a:avLst/>
          </a:prstGeom>
          <a:noFill/>
        </p:spPr>
      </p:pic>
      <p:pic>
        <p:nvPicPr>
          <p:cNvPr id="5124" name="Picture 4" descr="Oração espírita para ser melhor aos olhos de Deus | Orações espiritas,  Espirito santo, Oração da manhã"/>
          <p:cNvPicPr>
            <a:picLocks noChangeAspect="1" noChangeArrowheads="1"/>
          </p:cNvPicPr>
          <p:nvPr/>
        </p:nvPicPr>
        <p:blipFill>
          <a:blip r:embed="rId6"/>
          <a:srcRect r="13963"/>
          <a:stretch>
            <a:fillRect/>
          </a:stretch>
        </p:blipFill>
        <p:spPr bwMode="auto">
          <a:xfrm>
            <a:off x="2692908" y="3635298"/>
            <a:ext cx="2860399" cy="3222703"/>
          </a:xfrm>
          <a:prstGeom prst="rect">
            <a:avLst/>
          </a:prstGeom>
          <a:noFill/>
        </p:spPr>
      </p:pic>
      <p:sp>
        <p:nvSpPr>
          <p:cNvPr id="11" name="CaixaDeTexto 10"/>
          <p:cNvSpPr txBox="1"/>
          <p:nvPr/>
        </p:nvSpPr>
        <p:spPr>
          <a:xfrm>
            <a:off x="2761787" y="3210909"/>
            <a:ext cx="268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abic Typesetting" pitchFamily="66" charset="-78"/>
                <a:cs typeface="Arabic Typesetting" pitchFamily="66" charset="-78"/>
              </a:rPr>
              <a:t> Livros de Esperança</a:t>
            </a:r>
            <a:endParaRPr lang="pt-B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5713142" y="3218342"/>
            <a:ext cx="26874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 smtClean="0">
                <a:latin typeface="Arabic Typesetting" pitchFamily="66" charset="-78"/>
                <a:cs typeface="Arabic Typesetting" pitchFamily="66" charset="-78"/>
              </a:rPr>
              <a:t>Livros que Orientam</a:t>
            </a:r>
            <a:endParaRPr lang="pt-BR" sz="3200" b="1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2901824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/>
        </p:nvPicPr>
        <p:blipFill>
          <a:blip r:embed="rId2"/>
          <a:srcRect r="143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465060" y="496962"/>
            <a:ext cx="7905574" cy="52682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6600" dirty="0" smtClean="0">
                <a:latin typeface="Arabic Typesetting" pitchFamily="66" charset="-78"/>
                <a:cs typeface="Arabic Typesetting" pitchFamily="66" charset="-78"/>
              </a:rPr>
              <a:t>Respostas para perguntas como:</a:t>
            </a:r>
            <a:endParaRPr lang="pt-BR" sz="32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/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De onde eu vim?</a:t>
            </a:r>
          </a:p>
          <a:p>
            <a:pPr algn="ctr"/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Porque estou aqui?</a:t>
            </a:r>
          </a:p>
          <a:p>
            <a:pPr algn="ctr"/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O que existe após a morte?</a:t>
            </a:r>
          </a:p>
          <a:p>
            <a:pPr algn="ctr"/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Porque sofremos?</a:t>
            </a:r>
          </a:p>
          <a:p>
            <a:pPr>
              <a:buNone/>
            </a:pPr>
            <a:endParaRPr lang="pt-BR" sz="4000" dirty="0"/>
          </a:p>
        </p:txBody>
      </p:sp>
    </p:spTree>
    <p:extLst>
      <p:ext uri="{BB962C8B-B14F-4D97-AF65-F5344CB8AC3E}">
        <p14:creationId xmlns:p14="http://schemas.microsoft.com/office/powerpoint/2010/main" val="23929878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/>
        </p:nvPicPr>
        <p:blipFill>
          <a:blip r:embed="rId2"/>
          <a:srcRect r="143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4177" y="245328"/>
            <a:ext cx="11753384" cy="5931636"/>
          </a:xfrm>
        </p:spPr>
        <p:txBody>
          <a:bodyPr>
            <a:normAutofit fontScale="70000" lnSpcReduction="20000"/>
          </a:bodyPr>
          <a:lstStyle/>
          <a:p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Receber essas respostas através de livros que chegam até você de forma cômoda, com valores abaixo do valor do </a:t>
            </a: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mercado;</a:t>
            </a:r>
          </a:p>
          <a:p>
            <a:endParaRPr lang="pt-BR" sz="6000" dirty="0" smtClean="0">
              <a:latin typeface="Arabic Typesetting" pitchFamily="66" charset="-78"/>
              <a:cs typeface="Arabic Typesetting" pitchFamily="66" charset="-78"/>
            </a:endParaRPr>
          </a:p>
          <a:p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 </a:t>
            </a:r>
            <a:r>
              <a:rPr lang="pt-BR" sz="6000" dirty="0">
                <a:latin typeface="Arabic Typesetting" pitchFamily="66" charset="-78"/>
                <a:cs typeface="Arabic Typesetting" pitchFamily="66" charset="-78"/>
              </a:rPr>
              <a:t>Q</a:t>
            </a: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ue </a:t>
            </a: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abordam temas variados </a:t>
            </a: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como </a:t>
            </a: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Lei e causa e efeito ,Reencarnação, </a:t>
            </a: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Suicídio</a:t>
            </a:r>
            <a:r>
              <a:rPr lang="pt-BR" sz="6000" dirty="0" smtClean="0">
                <a:latin typeface="Arabic Typesetting" pitchFamily="66" charset="-78"/>
                <a:cs typeface="Arabic Typesetting" pitchFamily="66" charset="-78"/>
              </a:rPr>
              <a:t>, Ação espiritual em nossas vidas e muitos outros .</a:t>
            </a:r>
          </a:p>
          <a:p>
            <a:pPr marL="0" indent="0">
              <a:buNone/>
            </a:pPr>
            <a:endParaRPr lang="pt-BR" sz="4000" dirty="0" smtClean="0"/>
          </a:p>
          <a:p>
            <a:pPr marL="0" indent="0">
              <a:buNone/>
            </a:pPr>
            <a:endParaRPr lang="pt-BR" sz="4000" dirty="0" smtClean="0"/>
          </a:p>
          <a:p>
            <a:pPr marL="0" indent="0" algn="ctr">
              <a:buNone/>
            </a:pPr>
            <a:r>
              <a:rPr lang="pt-BR" sz="6600" dirty="0" smtClean="0">
                <a:latin typeface="Arabic Typesetting" pitchFamily="66" charset="-78"/>
                <a:cs typeface="Arabic Typesetting" pitchFamily="66" charset="-78"/>
              </a:rPr>
              <a:t>Estilos variados : romances, estudo, mensagens</a:t>
            </a:r>
            <a:endParaRPr lang="pt-BR" sz="66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01469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/>
        </p:nvPicPr>
        <p:blipFill>
          <a:blip r:embed="rId2"/>
          <a:srcRect r="143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27690" y="1047859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pt-BR" sz="8000" dirty="0" smtClean="0">
                <a:latin typeface="Arabic Typesetting" pitchFamily="66" charset="-78"/>
                <a:cs typeface="Arabic Typesetting" pitchFamily="66" charset="-78"/>
              </a:rPr>
              <a:t>Junte-se a nós e </a:t>
            </a:r>
            <a:r>
              <a:rPr lang="pt-BR" sz="8000" dirty="0" smtClean="0">
                <a:latin typeface="Arabic Typesetting" pitchFamily="66" charset="-78"/>
                <a:cs typeface="Arabic Typesetting" pitchFamily="66" charset="-78"/>
              </a:rPr>
              <a:t>faça parte do </a:t>
            </a:r>
            <a:r>
              <a:rPr lang="pt-BR" sz="8000" i="1" dirty="0" smtClean="0">
                <a:latin typeface="Baskerville Old Face" panose="02020602080505020303" pitchFamily="18" charset="0"/>
                <a:cs typeface="Arabic Typesetting" pitchFamily="66" charset="-78"/>
              </a:rPr>
              <a:t>Clube </a:t>
            </a:r>
            <a:r>
              <a:rPr lang="pt-BR" sz="8000" i="1" dirty="0" smtClean="0">
                <a:latin typeface="Baskerville Old Face" panose="02020602080505020303" pitchFamily="18" charset="0"/>
                <a:cs typeface="Arabic Typesetting" pitchFamily="66" charset="-78"/>
              </a:rPr>
              <a:t>do Livro Espírita do Brasil </a:t>
            </a:r>
            <a:r>
              <a:rPr lang="pt-BR" sz="8000" dirty="0" smtClean="0">
                <a:latin typeface="Arabic Typesetting" pitchFamily="66" charset="-78"/>
                <a:cs typeface="Arabic Typesetting" pitchFamily="66" charset="-78"/>
              </a:rPr>
              <a:t>e receba todo mês um tesouro que é o Livro Espírita.</a:t>
            </a:r>
          </a:p>
          <a:p>
            <a:pPr algn="ctr">
              <a:buNone/>
            </a:pPr>
            <a:endParaRPr lang="pt-BR" sz="8000" dirty="0" smtClean="0">
              <a:latin typeface="Arabic Typesetting" pitchFamily="66" charset="-78"/>
              <a:cs typeface="Arabic Typesetting" pitchFamily="66" charset="-78"/>
            </a:endParaRPr>
          </a:p>
          <a:p>
            <a:pPr algn="ctr">
              <a:buNone/>
            </a:pPr>
            <a:r>
              <a:rPr lang="pt-BR" dirty="0" smtClean="0"/>
              <a:t>   </a:t>
            </a:r>
            <a:r>
              <a:rPr lang="pt-BR" sz="10400" dirty="0" smtClean="0">
                <a:latin typeface="Arabic Typesetting" pitchFamily="66" charset="-78"/>
                <a:cs typeface="Arabic Typesetting" pitchFamily="66" charset="-78"/>
              </a:rPr>
              <a:t>Seja sócio!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057200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1"/>
          <p:cNvPicPr>
            <a:picLocks noGrp="1" noChangeAspect="1"/>
          </p:cNvPicPr>
          <p:nvPr>
            <p:ph idx="1"/>
          </p:nvPr>
        </p:nvPicPr>
        <p:blipFill>
          <a:blip r:embed="rId2"/>
          <a:srcRect r="14310"/>
          <a:stretch>
            <a:fillRect/>
          </a:stretch>
        </p:blipFill>
        <p:spPr bwMode="auto">
          <a:xfrm>
            <a:off x="-2458" y="0"/>
            <a:ext cx="12194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1"/>
          <p:cNvPicPr>
            <a:picLocks noChangeAspect="1"/>
          </p:cNvPicPr>
          <p:nvPr/>
        </p:nvPicPr>
        <p:blipFill>
          <a:blip r:embed="rId2"/>
          <a:srcRect r="143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3166946" y="2219093"/>
            <a:ext cx="4170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1594625" y="713677"/>
            <a:ext cx="9523141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latin typeface="Arabic Typesetting" pitchFamily="66" charset="-78"/>
                <a:cs typeface="Arabic Typesetting" pitchFamily="66" charset="-78"/>
              </a:rPr>
              <a:t>Se você for presidente de Casa Espírita temos uma ótima oportunidade para auxiliá-lo na divulgação do livro espírita e ainda na manutenção das obras sócias. </a:t>
            </a:r>
          </a:p>
          <a:p>
            <a:endParaRPr lang="pt-BR" sz="5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Grp="1" noChangeAspect="1"/>
          </p:cNvPicPr>
          <p:nvPr>
            <p:ph idx="1"/>
          </p:nvPr>
        </p:nvPicPr>
        <p:blipFill>
          <a:blip r:embed="rId2"/>
          <a:srcRect r="14310"/>
          <a:stretch>
            <a:fillRect/>
          </a:stretch>
        </p:blipFill>
        <p:spPr bwMode="auto">
          <a:xfrm>
            <a:off x="-2458" y="0"/>
            <a:ext cx="1219445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5611929"/>
          </a:xfrm>
        </p:spPr>
        <p:txBody>
          <a:bodyPr>
            <a:normAutofit/>
          </a:bodyPr>
          <a:lstStyle/>
          <a:p>
            <a:pPr algn="ctr"/>
            <a:r>
              <a:rPr lang="pt-BR" sz="7200" dirty="0" smtClean="0">
                <a:latin typeface="Arabic Typesetting" pitchFamily="66" charset="-78"/>
                <a:cs typeface="Arabic Typesetting" pitchFamily="66" charset="-78"/>
              </a:rPr>
              <a:t> Veja como!</a:t>
            </a:r>
            <a:br>
              <a:rPr lang="pt-BR" sz="7200" dirty="0" smtClean="0">
                <a:latin typeface="Arabic Typesetting" pitchFamily="66" charset="-78"/>
                <a:cs typeface="Arabic Typesetting" pitchFamily="66" charset="-78"/>
              </a:rPr>
            </a:br>
            <a:r>
              <a:rPr lang="pt-BR" sz="5400" dirty="0" smtClean="0">
                <a:latin typeface="Arabic Typesetting" pitchFamily="66" charset="-78"/>
                <a:cs typeface="Arabic Typesetting" pitchFamily="66" charset="-78"/>
              </a:rPr>
              <a:t>Monte um clube do livro (associados) de no mínimo 20 pessoas e faça o cadastro para fazer parte do Clube do Livro Espírita do Brasil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1"/>
          <p:cNvPicPr>
            <a:picLocks noChangeAspect="1"/>
          </p:cNvPicPr>
          <p:nvPr/>
        </p:nvPicPr>
        <p:blipFill>
          <a:blip r:embed="rId2"/>
          <a:srcRect r="143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74850" y="156117"/>
            <a:ext cx="7930696" cy="4717563"/>
          </a:xfrm>
        </p:spPr>
        <p:txBody>
          <a:bodyPr>
            <a:normAutofit/>
          </a:bodyPr>
          <a:lstStyle/>
          <a:p>
            <a:pPr algn="ctr"/>
            <a:r>
              <a:rPr lang="pt-BR" sz="4800" dirty="0" smtClean="0">
                <a:latin typeface="Arabic Typesetting" pitchFamily="66" charset="-78"/>
                <a:cs typeface="Arabic Typesetting" pitchFamily="66" charset="-78"/>
              </a:rPr>
              <a:t>Dúvidas de como montar entre no site</a:t>
            </a:r>
          </a:p>
          <a:p>
            <a:pPr algn="ctr">
              <a:buNone/>
            </a:pPr>
            <a:r>
              <a:rPr lang="pt-BR" sz="4400" dirty="0" smtClean="0">
                <a:latin typeface="Arabic Typesetting" pitchFamily="66" charset="-78"/>
                <a:cs typeface="Arabic Typesetting" pitchFamily="66" charset="-78"/>
              </a:rPr>
              <a:t>Clubedolivroespírita.com ou</a:t>
            </a:r>
          </a:p>
          <a:p>
            <a:pPr algn="ctr">
              <a:buNone/>
            </a:pPr>
            <a:r>
              <a:rPr lang="pt-BR" sz="4400" dirty="0" smtClean="0">
                <a:latin typeface="Arabic Typesetting" pitchFamily="66" charset="-78"/>
                <a:cs typeface="Arabic Typesetting" pitchFamily="66" charset="-78"/>
              </a:rPr>
              <a:t>(62) 3323-1404 e fale conosco.</a:t>
            </a:r>
          </a:p>
          <a:p>
            <a:pPr>
              <a:buNone/>
            </a:pPr>
            <a:endParaRPr lang="pt-BR" sz="4800" dirty="0"/>
          </a:p>
        </p:txBody>
      </p:sp>
      <p:pic>
        <p:nvPicPr>
          <p:cNvPr id="5" name="Picture 1" descr="Nova Logo Clube do Livro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861" y="4755931"/>
            <a:ext cx="2102069" cy="210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Vetor Grátis | Instagram ícone no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028" name="AutoShape 4" descr="Vetor Grátis | Instagram ícone nov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Media Social Instagram PNG - mais de 150 imagens Instagram PNG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9250" y="3644169"/>
            <a:ext cx="769434" cy="803884"/>
          </a:xfrm>
          <a:prstGeom prst="rect">
            <a:avLst/>
          </a:prstGeom>
          <a:noFill/>
        </p:spPr>
      </p:pic>
      <p:sp>
        <p:nvSpPr>
          <p:cNvPr id="12" name="CaixaDeTexto 11"/>
          <p:cNvSpPr txBox="1"/>
          <p:nvPr/>
        </p:nvSpPr>
        <p:spPr>
          <a:xfrm>
            <a:off x="3958684" y="3769112"/>
            <a:ext cx="48619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dirty="0" smtClean="0">
                <a:latin typeface="Arabic Typesetting" pitchFamily="66" charset="-78"/>
                <a:cs typeface="Arabic Typesetting" pitchFamily="66" charset="-78"/>
              </a:rPr>
              <a:t>@clubedolivroespirita2021</a:t>
            </a:r>
            <a:endParaRPr lang="pt-BR" sz="3000" dirty="0">
              <a:latin typeface="Arabic Typesetting" pitchFamily="66" charset="-78"/>
              <a:cs typeface="Arabic Typesetting" pitchFamily="66" charset="-78"/>
            </a:endParaRPr>
          </a:p>
        </p:txBody>
      </p:sp>
      <p:pic>
        <p:nvPicPr>
          <p:cNvPr id="1038" name="Picture 14" descr="Whatsapp Logo transparent PNG - Stick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38328" y="2320770"/>
            <a:ext cx="736522" cy="7365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0926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193</Words>
  <Application>Microsoft Office PowerPoint</Application>
  <PresentationFormat>Widescreen</PresentationFormat>
  <Paragraphs>27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Algerian</vt:lpstr>
      <vt:lpstr>Arabic Typesetting</vt:lpstr>
      <vt:lpstr>Arial</vt:lpstr>
      <vt:lpstr>Baskerville Old Face</vt:lpstr>
      <vt:lpstr>Calibri</vt:lpstr>
      <vt:lpstr>Calibri Light</vt:lpstr>
      <vt:lpstr>Tema do Office</vt:lpstr>
      <vt:lpstr>Apresentação do PowerPoint</vt:lpstr>
      <vt:lpstr>Que tal receber consolo, esclarecimentos, esperança, orientações seguras. </vt:lpstr>
      <vt:lpstr>Apresentação do PowerPoint</vt:lpstr>
      <vt:lpstr>Apresentação do PowerPoint</vt:lpstr>
      <vt:lpstr>Apresentação do PowerPoint</vt:lpstr>
      <vt:lpstr>Apresentação do PowerPoint</vt:lpstr>
      <vt:lpstr> Veja como! Monte um clube do livro (associados) de no mínimo 20 pessoas e faça o cadastro para fazer parte do Clube do Livro Espírita do Brasil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HELOIZA</dc:creator>
  <cp:lastModifiedBy>HELOIZA</cp:lastModifiedBy>
  <cp:revision>62</cp:revision>
  <dcterms:created xsi:type="dcterms:W3CDTF">2021-01-18T02:58:09Z</dcterms:created>
  <dcterms:modified xsi:type="dcterms:W3CDTF">2021-01-21T01:01:48Z</dcterms:modified>
</cp:coreProperties>
</file>